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72"/>
    <a:srgbClr val="A609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540" y="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1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1"/>
            <a:ext cx="7848600" cy="1191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1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02D7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3361413"/>
          </a:xfrm>
        </p:spPr>
        <p:txBody>
          <a:bodyPr/>
          <a:lstStyle>
            <a:lvl1pPr>
              <a:defRPr sz="32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8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6"/>
            <a:ext cx="2139696" cy="3182711"/>
          </a:xfrm>
        </p:spPr>
        <p:txBody>
          <a:bodyPr/>
          <a:lstStyle>
            <a:lvl1pPr marL="0" indent="0">
              <a:buNone/>
              <a:defRPr sz="14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3465367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3200851" y="-1461206"/>
            <a:ext cx="2742300" cy="8229601"/>
          </a:xfrm>
        </p:spPr>
        <p:txBody>
          <a:bodyPr vert="eaVert"/>
          <a:lstStyle>
            <a:lvl1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6200000">
            <a:off x="4412672" y="-3401292"/>
            <a:ext cx="636444" cy="8382867"/>
          </a:xfrm>
        </p:spPr>
        <p:txBody>
          <a:bodyPr vert="eaVert" anchor="b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3272702" y="-1562535"/>
            <a:ext cx="2916383" cy="8382868"/>
          </a:xfrm>
        </p:spPr>
        <p:txBody>
          <a:bodyPr vert="eaVert"/>
          <a:lstStyle>
            <a:lvl1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gh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6807"/>
            <a:ext cx="8229600" cy="257081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64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946548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736057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2665810"/>
            <a:ext cx="7848600" cy="1191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D7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6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6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6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6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68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2863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A60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</a:lstStyle>
          <a:p>
            <a:fld id="{31227EF2-3979-4523-BB87-50B9C804A097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</a:lstStyle>
          <a:p>
            <a:fld id="{ACB19845-BABB-486F-8F46-CA0C8D4E9A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4869180"/>
            <a:ext cx="9144000" cy="274320"/>
          </a:xfrm>
          <a:prstGeom prst="rect">
            <a:avLst/>
          </a:prstGeom>
          <a:solidFill>
            <a:srgbClr val="002D72"/>
          </a:solidFill>
          <a:ln>
            <a:solidFill>
              <a:srgbClr val="002D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 LOGO_DM_ST_4C.eps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082" y="4223388"/>
            <a:ext cx="1275336" cy="5179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85" r:id="rId8"/>
    <p:sldLayoutId id="2147483679" r:id="rId9"/>
    <p:sldLayoutId id="2147483686" r:id="rId10"/>
    <p:sldLayoutId id="2147483680" r:id="rId11"/>
    <p:sldLayoutId id="2147483681" r:id="rId12"/>
    <p:sldLayoutId id="2147483682" r:id="rId13"/>
    <p:sldLayoutId id="2147483683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0" i="0" kern="1200" spc="-100" baseline="0">
          <a:solidFill>
            <a:srgbClr val="002D72"/>
          </a:solidFill>
          <a:latin typeface="+mj-lt"/>
          <a:ea typeface="+mj-ea"/>
          <a:cs typeface="Arial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64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_UDM_Theme">
  <a:themeElements>
    <a:clrScheme name="UDM Theme">
      <a:dk1>
        <a:srgbClr val="444444"/>
      </a:dk1>
      <a:lt1>
        <a:sysClr val="window" lastClr="FFFFFF"/>
      </a:lt1>
      <a:dk2>
        <a:srgbClr val="00529B"/>
      </a:dk2>
      <a:lt2>
        <a:srgbClr val="EEECE1"/>
      </a:lt2>
      <a:accent1>
        <a:srgbClr val="4F81BD"/>
      </a:accent1>
      <a:accent2>
        <a:srgbClr val="FF3A3E"/>
      </a:accent2>
      <a:accent3>
        <a:srgbClr val="009900"/>
      </a:accent3>
      <a:accent4>
        <a:srgbClr val="9900CC"/>
      </a:accent4>
      <a:accent5>
        <a:srgbClr val="0000FF"/>
      </a:accent5>
      <a:accent6>
        <a:srgbClr val="FF9900"/>
      </a:accent6>
      <a:hlink>
        <a:srgbClr val="FFC000"/>
      </a:hlink>
      <a:folHlink>
        <a:srgbClr val="C00000"/>
      </a:folHlink>
    </a:clrScheme>
    <a:fontScheme name="UDM Fonts">
      <a:majorFont>
        <a:latin typeface="Segoe UI"/>
        <a:ea typeface=""/>
        <a:cs typeface=""/>
      </a:majorFont>
      <a:minorFont>
        <a:latin typeface="Malgun Gothic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DM Theme Wide" id="{37D239A2-BB4C-4114-A7E8-D015839A3E69}" vid="{1F3C7E2F-B880-4048-BD0C-909546E2E7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Wide_UDM_Theme.thmx</Template>
  <TotalTime>149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Malgun Gothic</vt:lpstr>
      <vt:lpstr>Arial</vt:lpstr>
      <vt:lpstr>Segoe UI</vt:lpstr>
      <vt:lpstr>Segoe UI Light</vt:lpstr>
      <vt:lpstr>Wide_UDM_Theme</vt:lpstr>
      <vt:lpstr>PowerPoint Presentation</vt:lpstr>
      <vt:lpstr>PowerPoint Presentation</vt:lpstr>
    </vt:vector>
  </TitlesOfParts>
  <Company>udm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udm udm</dc:creator>
  <cp:lastModifiedBy>Christine Agduma-Busque</cp:lastModifiedBy>
  <cp:revision>7</cp:revision>
  <dcterms:created xsi:type="dcterms:W3CDTF">2016-09-12T19:18:37Z</dcterms:created>
  <dcterms:modified xsi:type="dcterms:W3CDTF">2020-04-24T19:04:39Z</dcterms:modified>
</cp:coreProperties>
</file>