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51435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9B"/>
    <a:srgbClr val="002D72"/>
    <a:srgbClr val="A609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4" d="100"/>
          <a:sy n="144" d="100"/>
        </p:scale>
        <p:origin x="-2680" y="-104"/>
      </p:cViewPr>
      <p:guideLst>
        <p:guide orient="horz" pos="16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028702"/>
            <a:ext cx="5886450" cy="1445419"/>
          </a:xfrm>
        </p:spPr>
        <p:txBody>
          <a:bodyPr anchor="b">
            <a:noAutofit/>
          </a:bodyPr>
          <a:lstStyle>
            <a:lvl1pPr>
              <a:defRPr sz="4050" cap="all" baseline="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" y="2628900"/>
            <a:ext cx="48006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7EF2-3979-4523-BB87-50B9C804A097}" type="datetimeFigureOut">
              <a:rPr lang="en-US" smtClean="0"/>
              <a:t>9/29/16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9845-BABB-486F-8F46-CA0C8D4E9AF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514350" y="2548892"/>
            <a:ext cx="5886450" cy="1191"/>
          </a:xfrm>
          <a:prstGeom prst="line">
            <a:avLst/>
          </a:prstGeom>
          <a:ln w="19050">
            <a:solidFill>
              <a:srgbClr val="002D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7EF2-3979-4523-BB87-50B9C804A097}" type="datetimeFigureOut">
              <a:rPr lang="en-US" smtClean="0"/>
              <a:t>9/29/16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9845-BABB-486F-8F46-CA0C8D4E9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618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060"/>
            <a:ext cx="1604772" cy="946404"/>
          </a:xfrm>
        </p:spPr>
        <p:txBody>
          <a:bodyPr anchor="b">
            <a:noAutofit/>
          </a:bodyPr>
          <a:lstStyle>
            <a:lvl1pPr algn="l">
              <a:defRPr sz="18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8850" y="594060"/>
            <a:ext cx="4286250" cy="4183380"/>
          </a:xfrm>
        </p:spPr>
        <p:txBody>
          <a:bodyPr/>
          <a:lstStyle>
            <a:lvl1pPr>
              <a:defRPr sz="240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>
              <a:defRPr sz="21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>
              <a:defRPr sz="18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  <a:lvl4pPr>
              <a:defRPr sz="1500">
                <a:latin typeface="Malgun Gothic" panose="020B0503020000020004" pitchFamily="34" charset="-127"/>
                <a:ea typeface="Malgun Gothic" panose="020B0503020000020004" pitchFamily="34" charset="-127"/>
              </a:defRPr>
            </a:lvl4pPr>
            <a:lvl5pPr>
              <a:defRPr sz="1500">
                <a:latin typeface="Malgun Gothic" panose="020B0503020000020004" pitchFamily="34" charset="-127"/>
                <a:ea typeface="Malgun Gothic" panose="020B0503020000020004" pitchFamily="34" charset="-127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597917"/>
            <a:ext cx="1604772" cy="3182711"/>
          </a:xfrm>
        </p:spPr>
        <p:txBody>
          <a:bodyPr/>
          <a:lstStyle>
            <a:lvl1pPr marL="0" indent="0">
              <a:buNone/>
              <a:defRPr sz="105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7EF2-3979-4523-BB87-50B9C804A097}" type="datetimeFigureOut">
              <a:rPr lang="en-US" smtClean="0"/>
              <a:t>9/29/16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9845-BABB-486F-8F46-CA0C8D4E9AF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9837" y="2685155"/>
            <a:ext cx="4183380" cy="1191"/>
          </a:xfrm>
          <a:prstGeom prst="line">
            <a:avLst/>
          </a:prstGeom>
          <a:ln w="19050">
            <a:solidFill>
              <a:srgbClr val="002D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60"/>
            <a:ext cx="1607010" cy="948690"/>
          </a:xfrm>
        </p:spPr>
        <p:txBody>
          <a:bodyPr anchor="b">
            <a:normAutofit/>
          </a:bodyPr>
          <a:lstStyle>
            <a:lvl1pPr algn="l">
              <a:defRPr sz="18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43957" y="628651"/>
            <a:ext cx="4428293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240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600200"/>
            <a:ext cx="1604772" cy="3182112"/>
          </a:xfrm>
        </p:spPr>
        <p:txBody>
          <a:bodyPr/>
          <a:lstStyle>
            <a:lvl1pPr marL="0" indent="0">
              <a:buNone/>
              <a:defRPr sz="105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7EF2-3979-4523-BB87-50B9C804A097}" type="datetimeFigureOut">
              <a:rPr lang="en-US" smtClean="0"/>
              <a:t>9/29/16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9845-BABB-486F-8F46-CA0C8D4E9A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  <a:lvl4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4pPr>
            <a:lvl5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7EF2-3979-4523-BB87-50B9C804A097}" type="datetimeFigureOut">
              <a:rPr lang="en-US" smtClean="0"/>
              <a:t>9/29/16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9845-BABB-486F-8F46-CA0C8D4E9A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457200"/>
            <a:ext cx="1543050" cy="4400550"/>
          </a:xfrm>
        </p:spPr>
        <p:txBody>
          <a:bodyPr vert="eaVert" anchor="b"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457200"/>
            <a:ext cx="4514850" cy="4400550"/>
          </a:xfrm>
        </p:spPr>
        <p:txBody>
          <a:bodyPr vert="eaVert"/>
          <a:lstStyle>
            <a:lvl1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  <a:lvl4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4pPr>
            <a:lvl5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7EF2-3979-4523-BB87-50B9C804A097}" type="datetimeFigureOut">
              <a:rPr lang="en-US" smtClean="0"/>
              <a:t>9/29/16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  <a:lvl4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4pPr>
            <a:lvl5pPr>
              <a:defRPr>
                <a:latin typeface="Malgun Gothic" panose="020B0503020000020004" pitchFamily="34" charset="-127"/>
                <a:ea typeface="Malgun Gothic" panose="020B0503020000020004" pitchFamily="34" charset="-127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7EF2-3979-4523-BB87-50B9C804A097}" type="datetimeFigureOut">
              <a:rPr lang="en-US" smtClean="0"/>
              <a:t>9/29/16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9845-BABB-486F-8F46-CA0C8D4E9A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ighl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056808"/>
            <a:ext cx="6172200" cy="2570813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7EF2-3979-4523-BB87-50B9C804A097}" type="datetimeFigureOut">
              <a:rPr lang="en-US" smtClean="0"/>
              <a:t>9/29/16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9845-BABB-486F-8F46-CA0C8D4E9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564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1771651"/>
            <a:ext cx="5829300" cy="1650206"/>
          </a:xfrm>
        </p:spPr>
        <p:txBody>
          <a:bodyPr anchor="b">
            <a:normAutofit/>
          </a:bodyPr>
          <a:lstStyle>
            <a:lvl1pPr algn="l">
              <a:defRPr sz="3600" b="0" cap="all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561160"/>
            <a:ext cx="58293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rgbClr val="00529B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7EF2-3979-4523-BB87-50B9C804A097}" type="datetimeFigureOut">
              <a:rPr lang="en-US" smtClean="0"/>
              <a:t>9/29/16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9845-BABB-486F-8F46-CA0C8D4E9AF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48640" y="3449576"/>
            <a:ext cx="5886450" cy="1191"/>
          </a:xfrm>
          <a:prstGeom prst="line">
            <a:avLst/>
          </a:prstGeom>
          <a:ln w="19050">
            <a:solidFill>
              <a:srgbClr val="002D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255014"/>
            <a:ext cx="3028950" cy="3538728"/>
          </a:xfrm>
        </p:spPr>
        <p:txBody>
          <a:bodyPr/>
          <a:lstStyle>
            <a:lvl1pPr>
              <a:defRPr sz="210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>
              <a:defRPr sz="18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>
              <a:defRPr sz="15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  <a:lvl4pPr>
              <a:defRPr sz="1350">
                <a:latin typeface="Malgun Gothic" panose="020B0503020000020004" pitchFamily="34" charset="-127"/>
                <a:ea typeface="Malgun Gothic" panose="020B0503020000020004" pitchFamily="34" charset="-127"/>
              </a:defRPr>
            </a:lvl4pPr>
            <a:lvl5pPr>
              <a:defRPr sz="1350">
                <a:latin typeface="Malgun Gothic" panose="020B0503020000020004" pitchFamily="34" charset="-127"/>
                <a:ea typeface="Malgun Gothic" panose="020B0503020000020004" pitchFamily="34" charset="-127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255014"/>
            <a:ext cx="3028950" cy="3538728"/>
          </a:xfrm>
        </p:spPr>
        <p:txBody>
          <a:bodyPr/>
          <a:lstStyle>
            <a:lvl1pPr>
              <a:defRPr sz="210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>
              <a:defRPr sz="18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>
              <a:defRPr sz="150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  <a:lvl4pPr>
              <a:defRPr sz="1350">
                <a:latin typeface="Malgun Gothic" panose="020B0503020000020004" pitchFamily="34" charset="-127"/>
                <a:ea typeface="Malgun Gothic" panose="020B0503020000020004" pitchFamily="34" charset="-127"/>
              </a:defRPr>
            </a:lvl4pPr>
            <a:lvl5pPr>
              <a:defRPr sz="1350">
                <a:latin typeface="Malgun Gothic" panose="020B0503020000020004" pitchFamily="34" charset="-127"/>
                <a:ea typeface="Malgun Gothic" panose="020B0503020000020004" pitchFamily="34" charset="-127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7EF2-3979-4523-BB87-50B9C804A097}" type="datetimeFigureOut">
              <a:rPr lang="en-US" smtClean="0"/>
              <a:t>9/29/16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9845-BABB-486F-8F46-CA0C8D4E9A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257301"/>
            <a:ext cx="294894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1500" b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1828800"/>
            <a:ext cx="2948940" cy="2963466"/>
          </a:xfrm>
        </p:spPr>
        <p:txBody>
          <a:bodyPr/>
          <a:lstStyle>
            <a:lvl1pPr>
              <a:defRPr sz="180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>
              <a:defRPr sz="15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>
              <a:defRPr sz="135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  <a:lvl4pPr>
              <a:defRPr sz="1200">
                <a:latin typeface="Malgun Gothic" panose="020B0503020000020004" pitchFamily="34" charset="-127"/>
                <a:ea typeface="Malgun Gothic" panose="020B0503020000020004" pitchFamily="34" charset="-127"/>
              </a:defRPr>
            </a:lvl4pPr>
            <a:lvl5pPr>
              <a:defRPr sz="1200">
                <a:latin typeface="Malgun Gothic" panose="020B0503020000020004" pitchFamily="34" charset="-127"/>
                <a:ea typeface="Malgun Gothic" panose="020B0503020000020004" pitchFamily="34" charset="-127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66160" y="1257301"/>
            <a:ext cx="294894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1500" b="0" kern="1200" dirty="0" smtClean="0">
                <a:solidFill>
                  <a:schemeClr val="tx2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+mn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66160" y="1828800"/>
            <a:ext cx="2948940" cy="2963466"/>
          </a:xfrm>
        </p:spPr>
        <p:txBody>
          <a:bodyPr/>
          <a:lstStyle>
            <a:lvl1pPr>
              <a:defRPr sz="1800"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  <a:lvl2pPr>
              <a:defRPr sz="1500">
                <a:latin typeface="Malgun Gothic" panose="020B0503020000020004" pitchFamily="34" charset="-127"/>
                <a:ea typeface="Malgun Gothic" panose="020B0503020000020004" pitchFamily="34" charset="-127"/>
              </a:defRPr>
            </a:lvl2pPr>
            <a:lvl3pPr>
              <a:defRPr sz="1350">
                <a:latin typeface="Malgun Gothic" panose="020B0503020000020004" pitchFamily="34" charset="-127"/>
                <a:ea typeface="Malgun Gothic" panose="020B0503020000020004" pitchFamily="34" charset="-127"/>
              </a:defRPr>
            </a:lvl3pPr>
            <a:lvl4pPr>
              <a:defRPr sz="1200">
                <a:latin typeface="Malgun Gothic" panose="020B0503020000020004" pitchFamily="34" charset="-127"/>
                <a:ea typeface="Malgun Gothic" panose="020B0503020000020004" pitchFamily="34" charset="-127"/>
              </a:defRPr>
            </a:lvl4pPr>
            <a:lvl5pPr>
              <a:defRPr sz="1200">
                <a:latin typeface="Malgun Gothic" panose="020B0503020000020004" pitchFamily="34" charset="-127"/>
                <a:ea typeface="Malgun Gothic" panose="020B0503020000020004" pitchFamily="34" charset="-127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7EF2-3979-4523-BB87-50B9C804A097}" type="datetimeFigureOut">
              <a:rPr lang="en-US" smtClean="0"/>
              <a:t>9/29/16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9845-BABB-486F-8F46-CA0C8D4E9AF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663363" y="3034367"/>
            <a:ext cx="3531870" cy="596"/>
          </a:xfrm>
          <a:prstGeom prst="line">
            <a:avLst/>
          </a:prstGeom>
          <a:ln w="19050">
            <a:solidFill>
              <a:srgbClr val="002D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7EF2-3979-4523-BB87-50B9C804A097}" type="datetimeFigureOut">
              <a:rPr lang="en-US" smtClean="0"/>
              <a:t>9/29/16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9845-BABB-486F-8F46-CA0C8D4E9A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/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7EF2-3979-4523-BB87-50B9C804A097}" type="datetimeFigureOut">
              <a:rPr lang="en-US" smtClean="0"/>
              <a:t>9/29/16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9845-BABB-486F-8F46-CA0C8D4E9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668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7EF2-3979-4523-BB87-50B9C804A097}" type="datetimeFigureOut">
              <a:rPr lang="en-US" smtClean="0"/>
              <a:t>9/29/16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9845-BABB-486F-8F46-CA0C8D4E9A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6858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400050"/>
            <a:ext cx="61722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200150"/>
            <a:ext cx="61722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6858000" cy="274320"/>
          </a:xfrm>
          <a:prstGeom prst="rect">
            <a:avLst/>
          </a:prstGeom>
          <a:solidFill>
            <a:srgbClr val="A60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13716"/>
            <a:ext cx="21717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</a:lstStyle>
          <a:p>
            <a:fld id="{31227EF2-3979-4523-BB87-50B9C804A097}" type="datetimeFigureOut">
              <a:rPr lang="en-US" smtClean="0"/>
              <a:pPr/>
              <a:t>9/29/16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1750" y="13716"/>
            <a:ext cx="30861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rgbClr val="FFFFFF"/>
                </a:solidFill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15000" y="13716"/>
            <a:ext cx="8001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1">
                <a:solidFill>
                  <a:srgbClr val="FFFFFF"/>
                </a:solidFill>
                <a:latin typeface="Malgun Gothic" panose="020B0503020000020004" pitchFamily="34" charset="-127"/>
                <a:ea typeface="Malgun Gothic" panose="020B0503020000020004" pitchFamily="34" charset="-127"/>
              </a:defRPr>
            </a:lvl1pPr>
          </a:lstStyle>
          <a:p>
            <a:fld id="{ACB19845-BABB-486F-8F46-CA0C8D4E9A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4869180"/>
            <a:ext cx="6858000" cy="274320"/>
          </a:xfrm>
          <a:prstGeom prst="rect">
            <a:avLst/>
          </a:prstGeom>
          <a:solidFill>
            <a:srgbClr val="002D72"/>
          </a:solidFill>
          <a:ln>
            <a:solidFill>
              <a:srgbClr val="002D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1" name="Picture 10" descr=" LOGO_DM_ST_4C.eps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679" y="4231530"/>
            <a:ext cx="1275336" cy="51796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4" r:id="rId3"/>
    <p:sldLayoutId id="2147483675" r:id="rId4"/>
    <p:sldLayoutId id="2147483676" r:id="rId5"/>
    <p:sldLayoutId id="2147483677" r:id="rId6"/>
    <p:sldLayoutId id="2147483678" r:id="rId7"/>
    <p:sldLayoutId id="2147483685" r:id="rId8"/>
    <p:sldLayoutId id="2147483679" r:id="rId9"/>
    <p:sldLayoutId id="2147483686" r:id="rId10"/>
    <p:sldLayoutId id="2147483680" r:id="rId11"/>
    <p:sldLayoutId id="2147483681" r:id="rId12"/>
    <p:sldLayoutId id="2147483682" r:id="rId13"/>
    <p:sldLayoutId id="2147483683" r:id="rId14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685800" rtl="0" eaLnBrk="1" latinLnBrk="0" hangingPunct="1">
        <a:spcBef>
          <a:spcPct val="0"/>
        </a:spcBef>
        <a:buNone/>
        <a:defRPr sz="3000" kern="1200" spc="-75" baseline="0">
          <a:solidFill>
            <a:srgbClr val="002D72"/>
          </a:solidFill>
          <a:latin typeface="+mj-lt"/>
          <a:ea typeface="+mj-ea"/>
          <a:cs typeface="+mj-cs"/>
        </a:defRPr>
      </a:lvl1pPr>
    </p:titleStyle>
    <p:bodyStyle>
      <a:lvl1pPr marL="137160" indent="-137160" algn="l" defTabSz="6858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91540" indent="-102870" algn="l" defTabSz="6858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05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02870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975" kern="1200">
          <a:solidFill>
            <a:schemeClr val="tx1"/>
          </a:solidFill>
          <a:latin typeface="+mn-lt"/>
          <a:ea typeface="+mn-ea"/>
          <a:cs typeface="+mn-cs"/>
        </a:defRPr>
      </a:lvl6pPr>
      <a:lvl7pPr marL="116586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975" kern="1200">
          <a:solidFill>
            <a:schemeClr val="tx1"/>
          </a:solidFill>
          <a:latin typeface="+mn-lt"/>
          <a:ea typeface="+mn-ea"/>
          <a:cs typeface="+mn-cs"/>
        </a:defRPr>
      </a:lvl7pPr>
      <a:lvl8pPr marL="130302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975" kern="1200">
          <a:solidFill>
            <a:schemeClr val="tx1"/>
          </a:solidFill>
          <a:latin typeface="+mn-lt"/>
          <a:ea typeface="+mn-ea"/>
          <a:cs typeface="+mn-cs"/>
        </a:defRPr>
      </a:lvl8pPr>
      <a:lvl9pPr marL="144018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9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799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DM_Theme">
  <a:themeElements>
    <a:clrScheme name="UDM Theme">
      <a:dk1>
        <a:srgbClr val="444444"/>
      </a:dk1>
      <a:lt1>
        <a:sysClr val="window" lastClr="FFFFFF"/>
      </a:lt1>
      <a:dk2>
        <a:srgbClr val="00529B"/>
      </a:dk2>
      <a:lt2>
        <a:srgbClr val="EEECE1"/>
      </a:lt2>
      <a:accent1>
        <a:srgbClr val="4F81BD"/>
      </a:accent1>
      <a:accent2>
        <a:srgbClr val="FF3A3E"/>
      </a:accent2>
      <a:accent3>
        <a:srgbClr val="009900"/>
      </a:accent3>
      <a:accent4>
        <a:srgbClr val="9900CC"/>
      </a:accent4>
      <a:accent5>
        <a:srgbClr val="0000FF"/>
      </a:accent5>
      <a:accent6>
        <a:srgbClr val="FF9900"/>
      </a:accent6>
      <a:hlink>
        <a:srgbClr val="FFC000"/>
      </a:hlink>
      <a:folHlink>
        <a:srgbClr val="C00000"/>
      </a:folHlink>
    </a:clrScheme>
    <a:fontScheme name="UDM Fonts">
      <a:majorFont>
        <a:latin typeface="Segoe UI"/>
        <a:ea typeface=""/>
        <a:cs typeface=""/>
      </a:majorFont>
      <a:minorFont>
        <a:latin typeface="Malgun Gothic"/>
        <a:ea typeface=""/>
        <a:cs typeface="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UDM Theme Square" id="{B0B95D28-3488-404E-ACA1-5409F63813BD}" vid="{086B3116-1F47-47C7-A1AF-0477AE539E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UDM_Theme.thmx</Template>
  <TotalTime>16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UDM_Theme</vt:lpstr>
      <vt:lpstr>PowerPoint Presentation</vt:lpstr>
    </vt:vector>
  </TitlesOfParts>
  <Company>udm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udm udm</dc:creator>
  <cp:lastModifiedBy>udm udm</cp:lastModifiedBy>
  <cp:revision>3</cp:revision>
  <dcterms:created xsi:type="dcterms:W3CDTF">2016-09-29T19:14:45Z</dcterms:created>
  <dcterms:modified xsi:type="dcterms:W3CDTF">2016-09-29T19:31:27Z</dcterms:modified>
</cp:coreProperties>
</file>