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  <p:sldMasterId id="2147483792" r:id="rId2"/>
  </p:sldMasterIdLst>
  <p:sldIdLst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029" autoAdjust="0"/>
    <p:restoredTop sz="94595"/>
  </p:normalViewPr>
  <p:slideViewPr>
    <p:cSldViewPr snapToGrid="0" snapToObjects="1">
      <p:cViewPr>
        <p:scale>
          <a:sx n="81" d="100"/>
          <a:sy n="81" d="100"/>
        </p:scale>
        <p:origin x="-76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600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 xmlns="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6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79915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645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6469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17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4830912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6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39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0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4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25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38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2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0915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7216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99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39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1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8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54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45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3410784-20BF-3047-BBDB-9A87B1D19D14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098C032-DA1D-7845-92A5-0538EDB3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057" y="2011107"/>
            <a:ext cx="3833906" cy="1515864"/>
          </a:xfrm>
        </p:spPr>
        <p:txBody>
          <a:bodyPr>
            <a:normAutofit/>
          </a:bodyPr>
          <a:lstStyle/>
          <a:p>
            <a:r>
              <a:rPr lang="en-US" dirty="0" smtClean="0"/>
              <a:t>Language</a:t>
            </a:r>
            <a:br>
              <a:rPr lang="en-US" dirty="0" smtClean="0"/>
            </a:br>
            <a:r>
              <a:rPr lang="en-US" dirty="0" err="1" smtClean="0"/>
              <a:t>Quickwrite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422400"/>
            <a:ext cx="6248398" cy="480182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Imagine that you travel to another country, but cannot understand the language being spoken or </a:t>
            </a:r>
            <a:r>
              <a:rPr lang="en-US" sz="2800" dirty="0" err="1" smtClean="0"/>
              <a:t>writen</a:t>
            </a:r>
            <a:r>
              <a:rPr lang="en-US" sz="2800" dirty="0" smtClean="0"/>
              <a:t>.</a:t>
            </a:r>
          </a:p>
          <a:p>
            <a:pPr lvl="1"/>
            <a:r>
              <a:rPr lang="en-US" sz="2400" dirty="0" smtClean="0"/>
              <a:t>How comfortable would you feel?</a:t>
            </a:r>
          </a:p>
          <a:p>
            <a:pPr lvl="1"/>
            <a:r>
              <a:rPr lang="en-US" sz="2400" dirty="0" smtClean="0"/>
              <a:t>How would you attempt to communicate with people?</a:t>
            </a:r>
          </a:p>
          <a:p>
            <a:pPr lvl="1"/>
            <a:r>
              <a:rPr lang="en-US" sz="2400" dirty="0" smtClean="0"/>
              <a:t>What does this make you realize about the significance of language and communication?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9145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40" y="362309"/>
            <a:ext cx="9692640" cy="794175"/>
          </a:xfrm>
        </p:spPr>
        <p:txBody>
          <a:bodyPr/>
          <a:lstStyle/>
          <a:p>
            <a:pPr algn="ctr"/>
            <a:r>
              <a:rPr lang="en-US" dirty="0" smtClean="0"/>
              <a:t>Textile </a:t>
            </a:r>
            <a:r>
              <a:rPr lang="en-US" dirty="0"/>
              <a:t>E</a:t>
            </a:r>
            <a:r>
              <a:rPr lang="en-US" dirty="0" smtClean="0"/>
              <a:t>xamples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372" y="1486356"/>
            <a:ext cx="3861054" cy="5148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322" y="1486356"/>
            <a:ext cx="3861055" cy="51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4" y="1484458"/>
            <a:ext cx="3862478" cy="51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29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2431" y="189780"/>
            <a:ext cx="9692640" cy="794175"/>
          </a:xfrm>
        </p:spPr>
        <p:txBody>
          <a:bodyPr/>
          <a:lstStyle/>
          <a:p>
            <a:r>
              <a:rPr lang="en-US" smtClean="0"/>
              <a:t>Mask Example</a:t>
            </a:r>
            <a:endParaRPr lang="en-US" dirty="0"/>
          </a:p>
        </p:txBody>
      </p:sp>
      <p:pic>
        <p:nvPicPr>
          <p:cNvPr id="7170" name="Picture 2" descr="mage result for african masks in braz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326" y="1177551"/>
            <a:ext cx="5756425" cy="554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083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Afro-Brazilian Art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5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Characteristics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2173857"/>
            <a:ext cx="8595360" cy="4351337"/>
          </a:xfrm>
        </p:spPr>
        <p:txBody>
          <a:bodyPr>
            <a:noAutofit/>
          </a:bodyPr>
          <a:lstStyle/>
          <a:p>
            <a:r>
              <a:rPr lang="en-US" sz="2800" dirty="0" smtClean="0"/>
              <a:t>Influenced by European art styles with elements of African culture such as</a:t>
            </a:r>
          </a:p>
          <a:p>
            <a:pPr lvl="1"/>
            <a:r>
              <a:rPr lang="en-US" sz="2400" dirty="0" smtClean="0"/>
              <a:t>Topic of artwork</a:t>
            </a:r>
          </a:p>
          <a:p>
            <a:pPr lvl="1"/>
            <a:r>
              <a:rPr lang="en-US" sz="2400" dirty="0" smtClean="0"/>
              <a:t>Use of bright colors</a:t>
            </a:r>
          </a:p>
          <a:p>
            <a:pPr lvl="1"/>
            <a:r>
              <a:rPr lang="en-US" sz="2400" dirty="0" smtClean="0"/>
              <a:t>Abstract elements</a:t>
            </a:r>
          </a:p>
          <a:p>
            <a:pPr lvl="1"/>
            <a:r>
              <a:rPr lang="en-US" sz="2400" dirty="0" smtClean="0"/>
              <a:t>Use of sculpture</a:t>
            </a:r>
          </a:p>
          <a:p>
            <a:pPr lvl="1"/>
            <a:r>
              <a:rPr lang="en-US" sz="2400" dirty="0" smtClean="0"/>
              <a:t>Jewelry and textiles</a:t>
            </a:r>
          </a:p>
        </p:txBody>
      </p:sp>
    </p:spTree>
    <p:extLst>
      <p:ext uri="{BB962C8B-B14F-4D97-AF65-F5344CB8AC3E}">
        <p14:creationId xmlns:p14="http://schemas.microsoft.com/office/powerpoint/2010/main" val="1890715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124" y="345056"/>
            <a:ext cx="9692640" cy="759669"/>
          </a:xfrm>
        </p:spPr>
        <p:txBody>
          <a:bodyPr>
            <a:normAutofit/>
          </a:bodyPr>
          <a:lstStyle/>
          <a:p>
            <a:r>
              <a:rPr lang="en-US" dirty="0" smtClean="0"/>
              <a:t>European Influence </a:t>
            </a:r>
            <a:r>
              <a:rPr lang="en-US" dirty="0"/>
              <a:t>E</a:t>
            </a:r>
            <a:r>
              <a:rPr lang="en-US" dirty="0" smtClean="0"/>
              <a:t>xample</a:t>
            </a:r>
            <a:endParaRPr lang="en-US" dirty="0"/>
          </a:p>
        </p:txBody>
      </p:sp>
      <p:pic>
        <p:nvPicPr>
          <p:cNvPr id="1026" name="Picture 2" descr="mage result for afro-brazilian art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999" y="1472843"/>
            <a:ext cx="3257276" cy="474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34" y="1379263"/>
            <a:ext cx="3696229" cy="49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77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443" y="207033"/>
            <a:ext cx="9692640" cy="845933"/>
          </a:xfrm>
        </p:spPr>
        <p:txBody>
          <a:bodyPr/>
          <a:lstStyle/>
          <a:p>
            <a:r>
              <a:rPr lang="en-US" smtClean="0"/>
              <a:t>African Culture </a:t>
            </a:r>
            <a:r>
              <a:rPr lang="en-US" dirty="0"/>
              <a:t>E</a:t>
            </a:r>
            <a:r>
              <a:rPr lang="en-US" smtClean="0"/>
              <a:t>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053" y="1052966"/>
            <a:ext cx="7569435" cy="567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17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400" y="276044"/>
            <a:ext cx="9692640" cy="759669"/>
          </a:xfrm>
        </p:spPr>
        <p:txBody>
          <a:bodyPr>
            <a:normAutofit/>
          </a:bodyPr>
          <a:lstStyle/>
          <a:p>
            <a:r>
              <a:rPr lang="en-US" smtClean="0"/>
              <a:t>Woodworking 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3" y="2365538"/>
            <a:ext cx="4906234" cy="36796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20" y="1725282"/>
            <a:ext cx="3720140" cy="496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1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534838"/>
            <a:ext cx="9692640" cy="690658"/>
          </a:xfrm>
        </p:spPr>
        <p:txBody>
          <a:bodyPr>
            <a:normAutofit fontScale="90000"/>
          </a:bodyPr>
          <a:lstStyle/>
          <a:p>
            <a:r>
              <a:rPr lang="en-US" smtClean="0"/>
              <a:t>Political Commentary </a:t>
            </a:r>
            <a:r>
              <a:rPr lang="en-US" dirty="0" smtClean="0"/>
              <a:t>E</a:t>
            </a:r>
            <a:r>
              <a:rPr lang="en-US" smtClean="0"/>
              <a:t>xamples</a:t>
            </a:r>
            <a:endParaRPr lang="en-US" dirty="0"/>
          </a:p>
        </p:txBody>
      </p:sp>
      <p:pic>
        <p:nvPicPr>
          <p:cNvPr id="3074" name="Picture 2" descr="mage result for afro-brazilian artwor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11" y="1883814"/>
            <a:ext cx="4714823" cy="464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ge result for afro-brazilian art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83813"/>
            <a:ext cx="4646383" cy="464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845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053" y="224287"/>
            <a:ext cx="9692640" cy="776922"/>
          </a:xfrm>
        </p:spPr>
        <p:txBody>
          <a:bodyPr>
            <a:normAutofit/>
          </a:bodyPr>
          <a:lstStyle/>
          <a:p>
            <a:r>
              <a:rPr lang="en-US" smtClean="0"/>
              <a:t>Sculpture 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5" y="1570280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680" y="1134230"/>
            <a:ext cx="3917579" cy="5223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259" y="1227496"/>
            <a:ext cx="3777680" cy="503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2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9360" y="276044"/>
            <a:ext cx="9692640" cy="794175"/>
          </a:xfrm>
        </p:spPr>
        <p:txBody>
          <a:bodyPr/>
          <a:lstStyle/>
          <a:p>
            <a:r>
              <a:rPr lang="en-US" smtClean="0"/>
              <a:t>Sculpture Example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" y="1370794"/>
            <a:ext cx="6653840" cy="3742785"/>
          </a:xfrm>
          <a:prstGeom prst="rect">
            <a:avLst/>
          </a:prstGeom>
        </p:spPr>
      </p:pic>
      <p:pic>
        <p:nvPicPr>
          <p:cNvPr id="5124" name="Picture 4" descr="mage result for afro-brazilian ma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58" y="2319699"/>
            <a:ext cx="6557781" cy="436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30792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97</Words>
  <Application>Microsoft Office PowerPoint</Application>
  <PresentationFormat>Custom</PresentationFormat>
  <Paragraphs>21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Headlines</vt:lpstr>
      <vt:lpstr>View</vt:lpstr>
      <vt:lpstr>Language Quickwrite</vt:lpstr>
      <vt:lpstr>Afro-Brazilian Art</vt:lpstr>
      <vt:lpstr>Characteristics</vt:lpstr>
      <vt:lpstr>European Influence Example</vt:lpstr>
      <vt:lpstr>African Culture Example</vt:lpstr>
      <vt:lpstr>Woodworking Example</vt:lpstr>
      <vt:lpstr>Political Commentary Examples</vt:lpstr>
      <vt:lpstr>Sculpture Example</vt:lpstr>
      <vt:lpstr>Sculpture Example</vt:lpstr>
      <vt:lpstr>Textile Examples</vt:lpstr>
      <vt:lpstr>Mask Example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Quickwrite</dc:title>
  <dc:creator>Regina Elamri</dc:creator>
  <cp:lastModifiedBy>Lara Wasner</cp:lastModifiedBy>
  <cp:revision>3</cp:revision>
  <dcterms:created xsi:type="dcterms:W3CDTF">2016-11-26T16:59:09Z</dcterms:created>
  <dcterms:modified xsi:type="dcterms:W3CDTF">2016-11-28T18:59:55Z</dcterms:modified>
</cp:coreProperties>
</file>