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46" r:id="rId1"/>
    <p:sldMasterId id="2147483958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6"/>
    <p:restoredTop sz="94595"/>
  </p:normalViewPr>
  <p:slideViewPr>
    <p:cSldViewPr snapToGrid="0" snapToObjects="1">
      <p:cViewPr>
        <p:scale>
          <a:sx n="81" d="100"/>
          <a:sy n="81" d="100"/>
        </p:scale>
        <p:origin x="-27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9536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0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4036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5298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7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25579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2722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9506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12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21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30297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39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45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182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884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86375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2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7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0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789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361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631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BA4FB98-8CEC-2A4E-9227-A34687B3C25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719EB63-CC74-1842-94B7-7A55883DE5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163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Marking the text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46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Step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6637" y="1139789"/>
            <a:ext cx="8234765" cy="764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 smtClean="0"/>
              <a:t>Quiz</a:t>
            </a:r>
            <a:r>
              <a:rPr lang="en-US" sz="3200" dirty="0" smtClean="0"/>
              <a:t> on the </a:t>
            </a:r>
            <a:r>
              <a:rPr lang="en-US" sz="3200" smtClean="0"/>
              <a:t>material presented in the groups!</a:t>
            </a:r>
            <a:endParaRPr lang="en-US" sz="3200" i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90853" y="2947601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Questions? Comments? Clarifications? Concerns?</a:t>
            </a:r>
            <a:endParaRPr lang="en-US" dirty="0"/>
          </a:p>
        </p:txBody>
      </p:sp>
      <p:pic>
        <p:nvPicPr>
          <p:cNvPr id="1034" name="Picture 10" descr="http://www.chokdeeyork.co.uk/wp-content/uploads/2013/07/jigsa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51" y="4603179"/>
            <a:ext cx="21431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1251678" y="2402237"/>
            <a:ext cx="10017497" cy="15499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64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the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Number the paragraphs in the reading (any time there’s an indent). As with page numbers, paragraph number will act as a reference so that you can easily refer it to later.</a:t>
            </a:r>
          </a:p>
        </p:txBody>
      </p:sp>
    </p:spTree>
    <p:extLst>
      <p:ext uri="{BB962C8B-B14F-4D97-AF65-F5344CB8AC3E}">
        <p14:creationId xmlns:p14="http://schemas.microsoft.com/office/powerpoint/2010/main" val="19810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Circle key terms, cited authors, and other important words/numbers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You might circle: key concepts, lesson-based vocabulary, names of people, names of places, dates, names of historical events, numbers, repeated words, and anything relevant to to the reading purpose</a:t>
            </a:r>
            <a:r>
              <a:rPr lang="en-US" sz="3200" baseline="300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020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Underline author’s claims, evidence, and information relevant to reading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Relevant information might include central claims, evidence, facts about a person, place, thing, or idea, description of a person, place, thing, or idea, cause and effect relationships, repeated words, and anything relevant to the reading purpose.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120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241" y="76200"/>
            <a:ext cx="7113722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54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Jigsaw </a:t>
            </a:r>
            <a:br>
              <a:rPr lang="en-US" sz="7200" dirty="0" smtClean="0"/>
            </a:br>
            <a:r>
              <a:rPr lang="en-US" sz="7200" dirty="0" smtClean="0"/>
              <a:t>strategy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 by 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4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31055"/>
            <a:ext cx="8729230" cy="764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Students will be assigned to a </a:t>
            </a:r>
            <a:r>
              <a:rPr lang="en-US" sz="3200" i="1" dirty="0" smtClean="0"/>
              <a:t>Jigsaw Expert Group</a:t>
            </a:r>
            <a:endParaRPr lang="en-US" sz="3200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1678" y="262318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53556" y="3350781"/>
            <a:ext cx="6776444" cy="764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One student will be assigned the </a:t>
            </a:r>
            <a:r>
              <a:rPr lang="en-US" sz="3200" i="1" dirty="0" smtClean="0"/>
              <a:t>Leader</a:t>
            </a:r>
            <a:endParaRPr lang="en-US" sz="3200" i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3081" y="488506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73080" y="5633735"/>
            <a:ext cx="10178323" cy="7645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Each </a:t>
            </a:r>
            <a:r>
              <a:rPr lang="en-US" sz="3200" smtClean="0"/>
              <a:t>group member will </a:t>
            </a:r>
            <a:r>
              <a:rPr lang="en-US" sz="3200" dirty="0" smtClean="0"/>
              <a:t>be assigned </a:t>
            </a:r>
            <a:r>
              <a:rPr lang="en-US" sz="3200" smtClean="0"/>
              <a:t>a </a:t>
            </a:r>
            <a:r>
              <a:rPr lang="en-US" sz="3200" i="1" smtClean="0"/>
              <a:t>segment of the assignment</a:t>
            </a:r>
            <a:endParaRPr lang="en-US" sz="3200" dirty="0"/>
          </a:p>
        </p:txBody>
      </p:sp>
      <p:pic>
        <p:nvPicPr>
          <p:cNvPr id="1034" name="Picture 10" descr="http://www.chokdeeyork.co.uk/wp-content/uploads/2013/07/jigsa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627" y="2631549"/>
            <a:ext cx="21431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617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3881" y="1139789"/>
            <a:ext cx="7466119" cy="7645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Students will </a:t>
            </a:r>
            <a:r>
              <a:rPr lang="en-US" sz="3200" i="1" dirty="0" smtClean="0"/>
              <a:t>read</a:t>
            </a:r>
            <a:r>
              <a:rPr lang="en-US" sz="3200" dirty="0" smtClean="0"/>
              <a:t> over their section </a:t>
            </a:r>
            <a:r>
              <a:rPr lang="en-US" sz="3200" b="1" dirty="0" smtClean="0"/>
              <a:t>ONLY</a:t>
            </a:r>
            <a:endParaRPr lang="en-US" sz="3200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1678" y="262318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51678" y="3350780"/>
            <a:ext cx="7504864" cy="13891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Students will meet with other students who had the same segment of the assignment to </a:t>
            </a:r>
            <a:r>
              <a:rPr lang="en-US" sz="3200" i="1" dirty="0" smtClean="0"/>
              <a:t>discuss</a:t>
            </a:r>
            <a:r>
              <a:rPr lang="en-US" sz="3200" dirty="0" smtClean="0"/>
              <a:t> that segment </a:t>
            </a:r>
            <a:r>
              <a:rPr lang="en-US" sz="3200" b="1" dirty="0" smtClean="0"/>
              <a:t>ONLY</a:t>
            </a:r>
            <a:endParaRPr lang="en-US" sz="3200" i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3081" y="488506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750206" y="5631131"/>
            <a:ext cx="9801197" cy="764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3200" dirty="0" smtClean="0"/>
              <a:t>Students return to their original </a:t>
            </a:r>
            <a:r>
              <a:rPr lang="en-US" sz="3200" i="1" dirty="0" smtClean="0"/>
              <a:t>Jigsaw group</a:t>
            </a:r>
            <a:endParaRPr lang="en-US" sz="3200" i="1" dirty="0"/>
          </a:p>
        </p:txBody>
      </p:sp>
      <p:pic>
        <p:nvPicPr>
          <p:cNvPr id="1034" name="Picture 10" descr="http://www.chokdeeyork.co.uk/wp-content/uploads/2013/07/jigsa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080" y="223181"/>
            <a:ext cx="21431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124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131055"/>
            <a:ext cx="9752119" cy="10578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Students will present their segment to their </a:t>
            </a:r>
            <a:r>
              <a:rPr lang="en-US" sz="3200" i="1" dirty="0" smtClean="0"/>
              <a:t>Jigsaw Group (group members </a:t>
            </a:r>
            <a:r>
              <a:rPr lang="en-US" sz="3200" i="1" smtClean="0"/>
              <a:t>are encouraged to ask questions!)</a:t>
            </a:r>
            <a:endParaRPr lang="en-US" sz="3200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51678" y="262318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dirty="0" smtClean="0"/>
              <a:t>Step 8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53556" y="3350780"/>
            <a:ext cx="6776444" cy="11000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3200" dirty="0" smtClean="0"/>
              <a:t>Student leader will keep their group</a:t>
            </a:r>
            <a:r>
              <a:rPr lang="en-US" sz="3200" i="1" dirty="0" smtClean="0"/>
              <a:t> on task</a:t>
            </a:r>
            <a:endParaRPr lang="en-US" sz="3200" i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3081" y="488506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Step 9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73080" y="5633735"/>
            <a:ext cx="9801197" cy="764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Teacher (me!) will be walking around to </a:t>
            </a:r>
            <a:r>
              <a:rPr lang="en-US" sz="3200" i="1" dirty="0" smtClean="0"/>
              <a:t>observe</a:t>
            </a:r>
            <a:endParaRPr lang="en-US" sz="3200" i="1" dirty="0"/>
          </a:p>
        </p:txBody>
      </p:sp>
      <p:pic>
        <p:nvPicPr>
          <p:cNvPr id="1034" name="Picture 10" descr="http://www.chokdeeyork.co.uk/wp-content/uploads/2013/07/jigsa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627" y="2631549"/>
            <a:ext cx="21431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029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</TotalTime>
  <Words>289</Words>
  <Application>Microsoft Office PowerPoint</Application>
  <PresentationFormat>Custom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Crop</vt:lpstr>
      <vt:lpstr>Badge</vt:lpstr>
      <vt:lpstr>Marking the text</vt:lpstr>
      <vt:lpstr>Number the paragraphs</vt:lpstr>
      <vt:lpstr>Circle key terms, cited authors, and other important words/numbers</vt:lpstr>
      <vt:lpstr>Underline author’s claims, evidence, and information relevant to reading purpose</vt:lpstr>
      <vt:lpstr>PowerPoint Presentation</vt:lpstr>
      <vt:lpstr>Jigsaw  strategy</vt:lpstr>
      <vt:lpstr>Step 1</vt:lpstr>
      <vt:lpstr>Step 4</vt:lpstr>
      <vt:lpstr>Step 7</vt:lpstr>
      <vt:lpstr>Step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Marking the text</dc:title>
  <dc:creator>Regina Elamri</dc:creator>
  <cp:lastModifiedBy>Lara Wasner</cp:lastModifiedBy>
  <cp:revision>2</cp:revision>
  <dcterms:created xsi:type="dcterms:W3CDTF">2016-11-26T16:53:17Z</dcterms:created>
  <dcterms:modified xsi:type="dcterms:W3CDTF">2016-11-28T16:19:21Z</dcterms:modified>
</cp:coreProperties>
</file>